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84" r:id="rId6"/>
  </p:sldMasterIdLst>
  <p:notesMasterIdLst>
    <p:notesMasterId r:id="rId8"/>
  </p:notesMasterIdLst>
  <p:handoutMasterIdLst>
    <p:handoutMasterId r:id="rId9"/>
  </p:handoutMasterIdLst>
  <p:sldIdLst>
    <p:sldId id="277" r:id="rId7"/>
  </p:sldIdLst>
  <p:sldSz cx="13444538" cy="7562850"/>
  <p:notesSz cx="6797675" cy="9872663"/>
  <p:defaultTextStyle>
    <a:defPPr>
      <a:defRPr lang="fi-FI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E3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40" autoAdjust="0"/>
  </p:normalViewPr>
  <p:slideViewPr>
    <p:cSldViewPr>
      <p:cViewPr varScale="1">
        <p:scale>
          <a:sx n="99" d="100"/>
          <a:sy n="99" d="100"/>
        </p:scale>
        <p:origin x="606" y="84"/>
      </p:cViewPr>
      <p:guideLst>
        <p:guide orient="horz" pos="2382"/>
        <p:guide pos="4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-laskentataulukko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Taul1!$D$2:$D$4</c:f>
              <c:strCache>
                <c:ptCount val="3"/>
                <c:pt idx="0">
                  <c:v> Perttelin alueen (Inkere, Kaivola, Hiisi ja Romsila) postinumeroalueella asuvien v. 2014-2020 syntyneet lapset</c:v>
                </c:pt>
                <c:pt idx="2">
                  <c:v>synt. vuosi        lasten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Taul1!$A$5:$B$13</c:f>
              <c:strCache>
                <c:ptCount val="8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Taul1!$D$5:$D$13</c:f>
              <c:numCache>
                <c:formatCode>General</c:formatCode>
                <c:ptCount val="9"/>
                <c:pt idx="1">
                  <c:v>40</c:v>
                </c:pt>
                <c:pt idx="2">
                  <c:v>22</c:v>
                </c:pt>
                <c:pt idx="3">
                  <c:v>26</c:v>
                </c:pt>
                <c:pt idx="4">
                  <c:v>28</c:v>
                </c:pt>
                <c:pt idx="5">
                  <c:v>20</c:v>
                </c:pt>
                <c:pt idx="6">
                  <c:v>22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B-4AB3-BBEE-C05F914CE0E2}"/>
            </c:ext>
          </c:extLst>
        </c:ser>
        <c:ser>
          <c:idx val="2"/>
          <c:order val="2"/>
          <c:tx>
            <c:strRef>
              <c:f>Taul1!$E$2:$E$4</c:f>
              <c:strCache>
                <c:ptCount val="3"/>
                <c:pt idx="0">
                  <c:v> Perttelin alueen (Inkere, Kaivola, Hiisi ja Romsila) postinumeroalueella asuvien v. 2014-2020 syntyneet lapset</c:v>
                </c:pt>
                <c:pt idx="2">
                  <c:v>synt. vuosi        lasten määrä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Taul1!$A$5:$B$13</c:f>
              <c:strCache>
                <c:ptCount val="8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Taul1!$E$5:$E$13</c:f>
              <c:numCache>
                <c:formatCode>General</c:formatCode>
                <c:ptCount val="9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B-4AB3-BBEE-C05F914CE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364216"/>
        <c:axId val="5303707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Taul1!$C$2:$C$4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Taul1!$C$5:$C$13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3CB-4AB3-BBEE-C05F914CE0E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Taul1!$F$2:$F$4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Taul1!$F$5:$F$13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3CB-4AB3-BBEE-C05F914CE0E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Taul1!$G$2:$G$4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Taul1!$G$5:$G$13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3CB-4AB3-BBEE-C05F914CE0E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Taul1!$H$2:$H$4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Taul1!$H$5:$H$13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3CB-4AB3-BBEE-C05F914CE0E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Taul1!$I$2:$I$4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Taul1!$I$5:$I$13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3CB-4AB3-BBEE-C05F914CE0E2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Taul1!$J$2:$J$4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Taul1!$J$5:$J$13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3CB-4AB3-BBEE-C05F914CE0E2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Taul1!$K$2:$K$4</c15:sqref>
                        </c15:formulaRef>
                      </c:ext>
                    </c:extLst>
                    <c:strCache>
                      <c:ptCount val="3"/>
                      <c:pt idx="0">
                        <c:v> Perttelin alueen (Inkere, Kaivola, Hiisi ja Romsila) postinumeroalueella asuvien v. 2014-2020 syntyneet lapset</c:v>
                      </c:pt>
                      <c:pt idx="2">
                        <c:v>synt. vuosi        lasten määrä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Taul1!$A$5:$B$13</c15:sqref>
                        </c15:formulaRef>
                      </c:ext>
                    </c:extLst>
                    <c:strCache>
                      <c:ptCount val="8"/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Taul1!$K$5:$K$13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3CB-4AB3-BBEE-C05F914CE0E2}"/>
                  </c:ext>
                </c:extLst>
              </c15:ser>
            </c15:filteredBarSeries>
          </c:ext>
        </c:extLst>
      </c:barChart>
      <c:catAx>
        <c:axId val="53036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0370776"/>
        <c:crosses val="autoZero"/>
        <c:auto val="1"/>
        <c:lblAlgn val="ctr"/>
        <c:lblOffset val="100"/>
        <c:noMultiLvlLbl val="0"/>
      </c:catAx>
      <c:valAx>
        <c:axId val="53037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Lasten</a:t>
                </a:r>
                <a:r>
                  <a:rPr lang="fi-FI" baseline="0"/>
                  <a:t> määrä</a:t>
                </a:r>
                <a:endParaRPr lang="fi-FI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036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43FFD-71E6-4229-BE4D-C753F43F1A76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27A69-37BD-49B8-8C57-852DED17E8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57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6D400-FE40-4975-8E93-CFBE514DF3BE}" type="datetimeFigureOut">
              <a:rPr lang="fi-FI" smtClean="0"/>
              <a:t>19.5.2020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606" y="4750818"/>
            <a:ext cx="5438464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D44FC-9B3C-4D72-9B9D-4CA349E826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27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0" r="640"/>
          <a:stretch/>
        </p:blipFill>
        <p:spPr>
          <a:xfrm>
            <a:off x="0" y="0"/>
            <a:ext cx="13444538" cy="5338728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86749" y="6957122"/>
            <a:ext cx="3372224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1042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Salo.fi | VisitSalo.fi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007" y="3781433"/>
            <a:ext cx="9105406" cy="1587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007" y="5449805"/>
            <a:ext cx="9105406" cy="10311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D0B7BD-83BF-45F4-ACB9-8557EE5BB2E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45" y="109017"/>
            <a:ext cx="2003903" cy="1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5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2026" y="4859832"/>
            <a:ext cx="11427857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2026" y="3205466"/>
            <a:ext cx="11427857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86" indent="0">
              <a:buNone/>
              <a:defRPr sz="2100"/>
            </a:lvl2pPr>
            <a:lvl3pPr marL="1042771" indent="0">
              <a:buNone/>
              <a:defRPr sz="1800"/>
            </a:lvl3pPr>
            <a:lvl4pPr marL="1564156" indent="0">
              <a:buNone/>
              <a:defRPr sz="1600"/>
            </a:lvl4pPr>
            <a:lvl5pPr marL="2085542" indent="0">
              <a:buNone/>
              <a:defRPr sz="1600"/>
            </a:lvl5pPr>
            <a:lvl6pPr marL="2606927" indent="0">
              <a:buNone/>
              <a:defRPr sz="1600"/>
            </a:lvl6pPr>
            <a:lvl7pPr marL="3128314" indent="0">
              <a:buNone/>
              <a:defRPr sz="1600"/>
            </a:lvl7pPr>
            <a:lvl8pPr marL="3649698" indent="0">
              <a:buNone/>
              <a:defRPr sz="1600"/>
            </a:lvl8pPr>
            <a:lvl9pPr marL="4171084" indent="0">
              <a:buNone/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3370C1-D274-4D56-A977-7540473F9251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749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6007" y="446419"/>
            <a:ext cx="5550546" cy="134975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06012" y="2272357"/>
            <a:ext cx="5550541" cy="45272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80622" y="0"/>
            <a:ext cx="6663916" cy="756285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E3FBEA-D49C-45F1-8A09-BA530451F92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25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2231" y="1692894"/>
            <a:ext cx="5940339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6" indent="0">
              <a:buNone/>
              <a:defRPr sz="2300" b="1"/>
            </a:lvl2pPr>
            <a:lvl3pPr marL="1042771" indent="0">
              <a:buNone/>
              <a:defRPr sz="2100" b="1"/>
            </a:lvl3pPr>
            <a:lvl4pPr marL="1564156" indent="0">
              <a:buNone/>
              <a:defRPr sz="1800" b="1"/>
            </a:lvl4pPr>
            <a:lvl5pPr marL="2085542" indent="0">
              <a:buNone/>
              <a:defRPr sz="1800" b="1"/>
            </a:lvl5pPr>
            <a:lvl6pPr marL="2606927" indent="0">
              <a:buNone/>
              <a:defRPr sz="1800" b="1"/>
            </a:lvl6pPr>
            <a:lvl7pPr marL="3128314" indent="0">
              <a:buNone/>
              <a:defRPr sz="1800" b="1"/>
            </a:lvl7pPr>
            <a:lvl8pPr marL="3649698" indent="0">
              <a:buNone/>
              <a:defRPr sz="1800" b="1"/>
            </a:lvl8pPr>
            <a:lvl9pPr marL="4171084" indent="0">
              <a:buNone/>
              <a:defRPr sz="18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2231" y="2398411"/>
            <a:ext cx="5940339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829639" y="1692894"/>
            <a:ext cx="5942672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6" indent="0">
              <a:buNone/>
              <a:defRPr sz="2300" b="1"/>
            </a:lvl2pPr>
            <a:lvl3pPr marL="1042771" indent="0">
              <a:buNone/>
              <a:defRPr sz="2100" b="1"/>
            </a:lvl3pPr>
            <a:lvl4pPr marL="1564156" indent="0">
              <a:buNone/>
              <a:defRPr sz="1800" b="1"/>
            </a:lvl4pPr>
            <a:lvl5pPr marL="2085542" indent="0">
              <a:buNone/>
              <a:defRPr sz="1800" b="1"/>
            </a:lvl5pPr>
            <a:lvl6pPr marL="2606927" indent="0">
              <a:buNone/>
              <a:defRPr sz="1800" b="1"/>
            </a:lvl6pPr>
            <a:lvl7pPr marL="3128314" indent="0">
              <a:buNone/>
              <a:defRPr sz="1800" b="1"/>
            </a:lvl7pPr>
            <a:lvl8pPr marL="3649698" indent="0">
              <a:buNone/>
              <a:defRPr sz="1800" b="1"/>
            </a:lvl8pPr>
            <a:lvl9pPr marL="4171084" indent="0">
              <a:buNone/>
              <a:defRPr sz="18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829639" y="2398411"/>
            <a:ext cx="5942672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B439DC-B0E4-4315-BC60-0A8428AAF4D6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079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2231" y="1692894"/>
            <a:ext cx="5940339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6" indent="0">
              <a:buNone/>
              <a:defRPr sz="2300" b="1"/>
            </a:lvl2pPr>
            <a:lvl3pPr marL="1042771" indent="0">
              <a:buNone/>
              <a:defRPr sz="2100" b="1"/>
            </a:lvl3pPr>
            <a:lvl4pPr marL="1564156" indent="0">
              <a:buNone/>
              <a:defRPr sz="1800" b="1"/>
            </a:lvl4pPr>
            <a:lvl5pPr marL="2085542" indent="0">
              <a:buNone/>
              <a:defRPr sz="1800" b="1"/>
            </a:lvl5pPr>
            <a:lvl6pPr marL="2606927" indent="0">
              <a:buNone/>
              <a:defRPr sz="1800" b="1"/>
            </a:lvl6pPr>
            <a:lvl7pPr marL="3128314" indent="0">
              <a:buNone/>
              <a:defRPr sz="1800" b="1"/>
            </a:lvl7pPr>
            <a:lvl8pPr marL="3649698" indent="0">
              <a:buNone/>
              <a:defRPr sz="1800" b="1"/>
            </a:lvl8pPr>
            <a:lvl9pPr marL="4171084" indent="0">
              <a:buNone/>
              <a:defRPr sz="18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2231" y="2398411"/>
            <a:ext cx="5940339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829639" y="1692894"/>
            <a:ext cx="5942672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6" indent="0">
              <a:buNone/>
              <a:defRPr sz="2300" b="1"/>
            </a:lvl2pPr>
            <a:lvl3pPr marL="1042771" indent="0">
              <a:buNone/>
              <a:defRPr sz="2100" b="1"/>
            </a:lvl3pPr>
            <a:lvl4pPr marL="1564156" indent="0">
              <a:buNone/>
              <a:defRPr sz="1800" b="1"/>
            </a:lvl4pPr>
            <a:lvl5pPr marL="2085542" indent="0">
              <a:buNone/>
              <a:defRPr sz="1800" b="1"/>
            </a:lvl5pPr>
            <a:lvl6pPr marL="2606927" indent="0">
              <a:buNone/>
              <a:defRPr sz="1800" b="1"/>
            </a:lvl6pPr>
            <a:lvl7pPr marL="3128314" indent="0">
              <a:buNone/>
              <a:defRPr sz="1800" b="1"/>
            </a:lvl7pPr>
            <a:lvl8pPr marL="3649698" indent="0">
              <a:buNone/>
              <a:defRPr sz="1800" b="1"/>
            </a:lvl8pPr>
            <a:lvl9pPr marL="4171084" indent="0">
              <a:buNone/>
              <a:defRPr sz="18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829639" y="2398411"/>
            <a:ext cx="5942672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B439DC-B0E4-4315-BC60-0A8428AAF4D6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308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A2D926"/>
                </a:solidFill>
              </a:rPr>
              <a:t>Etunimi Sukunimi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CF65-A213-4F23-853E-0019EB6290C8}" type="slidenum">
              <a:rPr lang="fi-FI">
                <a:solidFill>
                  <a:srgbClr val="A2D926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A2D9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9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2228" y="301120"/>
            <a:ext cx="4423160" cy="1281483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56440" y="301121"/>
            <a:ext cx="7515871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2228" y="1582597"/>
            <a:ext cx="4423160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6" indent="0">
              <a:buNone/>
              <a:defRPr sz="1400"/>
            </a:lvl2pPr>
            <a:lvl3pPr marL="1042771" indent="0">
              <a:buNone/>
              <a:defRPr sz="1100"/>
            </a:lvl3pPr>
            <a:lvl4pPr marL="1564156" indent="0">
              <a:buNone/>
              <a:defRPr sz="1000"/>
            </a:lvl4pPr>
            <a:lvl5pPr marL="2085542" indent="0">
              <a:buNone/>
              <a:defRPr sz="1000"/>
            </a:lvl5pPr>
            <a:lvl6pPr marL="2606927" indent="0">
              <a:buNone/>
              <a:defRPr sz="1000"/>
            </a:lvl6pPr>
            <a:lvl7pPr marL="3128314" indent="0">
              <a:buNone/>
              <a:defRPr sz="1000"/>
            </a:lvl7pPr>
            <a:lvl8pPr marL="3649698" indent="0">
              <a:buNone/>
              <a:defRPr sz="1000"/>
            </a:lvl8pPr>
            <a:lvl9pPr marL="4171084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A2D926"/>
                </a:solidFill>
              </a:rPr>
              <a:t>Etunimi Sukunimi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ED812-DFFD-4D92-9856-F6277A01EBDC}" type="slidenum">
              <a:rPr lang="fi-FI">
                <a:solidFill>
                  <a:srgbClr val="A2D926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A2D9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9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1A9749-C772-42AF-9703-B634E3296ED7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87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74A4-BEB4-4493-BDD0-EC8892209F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300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502213" y="446419"/>
            <a:ext cx="2831289" cy="63531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06012" y="446419"/>
            <a:ext cx="8272125" cy="63531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FB8465-82E8-4800-8A9C-123865BD0AB0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53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74A4-BEB4-4493-BDD0-EC8892209F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196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1"/>
          <a:stretch/>
        </p:blipFill>
        <p:spPr>
          <a:xfrm>
            <a:off x="-1" y="-107008"/>
            <a:ext cx="13458424" cy="5335391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02589" y="6957122"/>
            <a:ext cx="3528392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1042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Salo.fi | VisitSalo.fi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007" y="3781433"/>
            <a:ext cx="9105406" cy="1587849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007" y="5449805"/>
            <a:ext cx="9105406" cy="1031138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D0B7BD-83BF-45F4-ACB9-8557EE5BB2E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45" y="109017"/>
            <a:ext cx="2003903" cy="1697751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 userDrawn="1"/>
        </p:nvSpPr>
        <p:spPr bwMode="auto">
          <a:xfrm rot="16200000">
            <a:off x="12678223" y="4262148"/>
            <a:ext cx="1368152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1042873" rtl="0" eaLnBrk="1" latinLnBrk="0" hangingPunct="1"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i-FI" sz="10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Kuva © Sami</a:t>
            </a:r>
            <a:r>
              <a:rPr lang="fi-FI" sz="1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0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Kilpiö</a:t>
            </a:r>
          </a:p>
        </p:txBody>
      </p:sp>
    </p:spTree>
    <p:extLst>
      <p:ext uri="{BB962C8B-B14F-4D97-AF65-F5344CB8AC3E}">
        <p14:creationId xmlns:p14="http://schemas.microsoft.com/office/powerpoint/2010/main" val="135692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40033" y="6957121"/>
            <a:ext cx="3090948" cy="42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1042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Salo.fi | VisitSalo.fi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007" y="4141465"/>
            <a:ext cx="9105406" cy="15878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007" y="5809837"/>
            <a:ext cx="9105406" cy="10311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D0B7BD-83BF-45F4-ACB9-8557EE5BB2E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45" y="109017"/>
            <a:ext cx="2003903" cy="1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02589" y="6957122"/>
            <a:ext cx="3528392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1042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Salo.fi | VisitSalo.fi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007" y="3781433"/>
            <a:ext cx="9105406" cy="1587849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007" y="5449805"/>
            <a:ext cx="9105406" cy="1031138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subtitle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 smtClean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D0B7BD-83BF-45F4-ACB9-8557EE5BB2EC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45" y="109017"/>
            <a:ext cx="2003903" cy="1697751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 userDrawn="1"/>
        </p:nvSpPr>
        <p:spPr bwMode="auto">
          <a:xfrm rot="16200000">
            <a:off x="12678223" y="4262148"/>
            <a:ext cx="1368152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1042873" rtl="0" eaLnBrk="1" latinLnBrk="0" hangingPunct="1"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i-FI" sz="10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Kuva © Sami</a:t>
            </a:r>
            <a:r>
              <a:rPr lang="fi-FI" sz="14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000" b="0" i="0" u="none" strike="noStrike" kern="1200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Kilpiö</a:t>
            </a:r>
          </a:p>
        </p:txBody>
      </p:sp>
    </p:spTree>
    <p:extLst>
      <p:ext uri="{BB962C8B-B14F-4D97-AF65-F5344CB8AC3E}">
        <p14:creationId xmlns:p14="http://schemas.microsoft.com/office/powerpoint/2010/main" val="5205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4298D-6D1C-411C-87F6-8F984ACA4B3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12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6007" y="2272357"/>
            <a:ext cx="11327489" cy="4749428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06F2DF-E9CD-41A9-859A-6D1E6DB134C3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06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13444537" cy="7562850"/>
          </a:xfrm>
        </p:spPr>
        <p:txBody>
          <a:bodyPr/>
          <a:lstStyle>
            <a:lvl1pPr marL="0" indent="0">
              <a:buNone/>
              <a:defRPr sz="3600"/>
            </a:lvl1pPr>
            <a:lvl2pPr marL="521386" indent="0">
              <a:buNone/>
              <a:defRPr sz="3200"/>
            </a:lvl2pPr>
            <a:lvl3pPr marL="1042771" indent="0">
              <a:buNone/>
              <a:defRPr sz="2700"/>
            </a:lvl3pPr>
            <a:lvl4pPr marL="1564156" indent="0">
              <a:buNone/>
              <a:defRPr sz="2300"/>
            </a:lvl4pPr>
            <a:lvl5pPr marL="2085542" indent="0">
              <a:buNone/>
              <a:defRPr sz="2300"/>
            </a:lvl5pPr>
            <a:lvl6pPr marL="2606927" indent="0">
              <a:buNone/>
              <a:defRPr sz="2300"/>
            </a:lvl6pPr>
            <a:lvl7pPr marL="3128314" indent="0">
              <a:buNone/>
              <a:defRPr sz="2300"/>
            </a:lvl7pPr>
            <a:lvl8pPr marL="3649698" indent="0">
              <a:buNone/>
              <a:defRPr sz="2300"/>
            </a:lvl8pPr>
            <a:lvl9pPr marL="4171084" indent="0">
              <a:buNone/>
              <a:defRPr sz="23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5565" y="6013673"/>
            <a:ext cx="9105406" cy="1349758"/>
          </a:xfrm>
        </p:spPr>
        <p:txBody>
          <a:bodyPr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72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835503-76D0-4D24-A0C1-6FA9DA229A9F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007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35228" y="5293995"/>
            <a:ext cx="8066723" cy="624986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635228" y="675755"/>
            <a:ext cx="806672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86" indent="0">
              <a:buNone/>
              <a:defRPr sz="3200"/>
            </a:lvl2pPr>
            <a:lvl3pPr marL="1042771" indent="0">
              <a:buNone/>
              <a:defRPr sz="2700"/>
            </a:lvl3pPr>
            <a:lvl4pPr marL="1564156" indent="0">
              <a:buNone/>
              <a:defRPr sz="2300"/>
            </a:lvl4pPr>
            <a:lvl5pPr marL="2085542" indent="0">
              <a:buNone/>
              <a:defRPr sz="2300"/>
            </a:lvl5pPr>
            <a:lvl6pPr marL="2606927" indent="0">
              <a:buNone/>
              <a:defRPr sz="2300"/>
            </a:lvl6pPr>
            <a:lvl7pPr marL="3128314" indent="0">
              <a:buNone/>
              <a:defRPr sz="2300"/>
            </a:lvl7pPr>
            <a:lvl8pPr marL="3649698" indent="0">
              <a:buNone/>
              <a:defRPr sz="2300"/>
            </a:lvl8pPr>
            <a:lvl9pPr marL="4171084" indent="0">
              <a:buNone/>
              <a:defRPr sz="23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635228" y="5918981"/>
            <a:ext cx="806672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6" indent="0">
              <a:buNone/>
              <a:defRPr sz="1400"/>
            </a:lvl2pPr>
            <a:lvl3pPr marL="1042771" indent="0">
              <a:buNone/>
              <a:defRPr sz="1100"/>
            </a:lvl3pPr>
            <a:lvl4pPr marL="1564156" indent="0">
              <a:buNone/>
              <a:defRPr sz="1000"/>
            </a:lvl4pPr>
            <a:lvl5pPr marL="2085542" indent="0">
              <a:buNone/>
              <a:defRPr sz="1000"/>
            </a:lvl5pPr>
            <a:lvl6pPr marL="2606927" indent="0">
              <a:buNone/>
              <a:defRPr sz="1000"/>
            </a:lvl6pPr>
            <a:lvl7pPr marL="3128314" indent="0">
              <a:buNone/>
              <a:defRPr sz="1000"/>
            </a:lvl7pPr>
            <a:lvl8pPr marL="3649698" indent="0">
              <a:buNone/>
              <a:defRPr sz="1000"/>
            </a:lvl8pPr>
            <a:lvl9pPr marL="4171084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BC9FE9-FA94-41A8-B165-F2FB7F1C291B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49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3" b="8646"/>
          <a:stretch/>
        </p:blipFill>
        <p:spPr>
          <a:xfrm>
            <a:off x="-1" y="4674549"/>
            <a:ext cx="13444539" cy="288032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007" y="446419"/>
            <a:ext cx="9105406" cy="134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007" y="2272357"/>
            <a:ext cx="11327489" cy="452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6010" y="6957122"/>
            <a:ext cx="5503858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3757" y="6957122"/>
            <a:ext cx="739916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64298D-6D1C-411C-87F6-8F984ACA4B34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9314557" y="6957122"/>
            <a:ext cx="3074521" cy="3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1042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dirty="0" smtClean="0">
                <a:solidFill>
                  <a:schemeClr val="tx1"/>
                </a:solidFill>
              </a:rPr>
              <a:t>Salo.fi | VisitSalo.fi</a:t>
            </a: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594" y="6755434"/>
            <a:ext cx="501363" cy="4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95" r:id="rId3"/>
    <p:sldLayoutId id="2147483697" r:id="rId4"/>
    <p:sldLayoutId id="2147483698" r:id="rId5"/>
    <p:sldLayoutId id="2147483662" r:id="rId6"/>
    <p:sldLayoutId id="2147483679" r:id="rId7"/>
    <p:sldLayoutId id="2147483666" r:id="rId8"/>
    <p:sldLayoutId id="2147483669" r:id="rId9"/>
    <p:sldLayoutId id="2147483663" r:id="rId10"/>
    <p:sldLayoutId id="2147483664" r:id="rId11"/>
    <p:sldLayoutId id="2147483665" r:id="rId12"/>
    <p:sldLayoutId id="2147483694" r:id="rId13"/>
    <p:sldLayoutId id="2147483667" r:id="rId14"/>
    <p:sldLayoutId id="2147483668" r:id="rId15"/>
    <p:sldLayoutId id="2147483670" r:id="rId16"/>
    <p:sldLayoutId id="2147483691" r:id="rId17"/>
    <p:sldLayoutId id="214748367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52138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104277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56415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208554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07762" indent="-307762" algn="l" rtl="0" eaLnBrk="0" fontAlgn="base" hangingPunct="0">
        <a:spcBef>
          <a:spcPct val="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14665" indent="-302331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</a:defRPr>
      </a:lvl2pPr>
      <a:lvl3pPr marL="1231050" indent="-211813" algn="l" rtl="0" eaLnBrk="0" fontAlgn="base" hangingPunct="0">
        <a:spcBef>
          <a:spcPct val="0"/>
        </a:spcBef>
        <a:spcAft>
          <a:spcPct val="20000"/>
        </a:spcAft>
        <a:buChar char="•"/>
        <a:defRPr sz="1800">
          <a:solidFill>
            <a:schemeClr val="tx1"/>
          </a:solidFill>
          <a:latin typeface="+mn-lt"/>
        </a:defRPr>
      </a:lvl3pPr>
      <a:lvl4pPr marL="1638382" indent="-202761" algn="l" rtl="0" eaLnBrk="0" fontAlgn="base" hangingPunct="0">
        <a:spcBef>
          <a:spcPct val="0"/>
        </a:spcBef>
        <a:spcAft>
          <a:spcPct val="20000"/>
        </a:spcAft>
        <a:buChar char="–"/>
        <a:defRPr sz="1600">
          <a:solidFill>
            <a:schemeClr val="tx1"/>
          </a:solidFill>
          <a:latin typeface="+mn-lt"/>
        </a:defRPr>
      </a:lvl4pPr>
      <a:lvl5pPr marL="2045714" indent="-202761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</a:defRPr>
      </a:lvl5pPr>
      <a:lvl6pPr marL="2567100" indent="-202761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</a:defRPr>
      </a:lvl6pPr>
      <a:lvl7pPr marL="3088486" indent="-202761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</a:defRPr>
      </a:lvl7pPr>
      <a:lvl8pPr marL="3609870" indent="-202761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</a:defRPr>
      </a:lvl8pPr>
      <a:lvl9pPr marL="4131256" indent="-202761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6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1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56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42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27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14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98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084" algn="l" defTabSz="1042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6688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6688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23925" y="7010400"/>
            <a:ext cx="30257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494838" y="7010400"/>
            <a:ext cx="30257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74A4-BEB4-4493-BDD0-EC8892209F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37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541" y="446419"/>
            <a:ext cx="13033448" cy="1750830"/>
          </a:xfrm>
        </p:spPr>
        <p:txBody>
          <a:bodyPr/>
          <a:lstStyle/>
          <a:p>
            <a:pPr algn="ctr"/>
            <a:r>
              <a:rPr lang="fi-FI" sz="2800" dirty="0" smtClean="0"/>
              <a:t>Perttelin </a:t>
            </a:r>
            <a:r>
              <a:rPr lang="fi-FI" sz="2800" dirty="0"/>
              <a:t>alueen (</a:t>
            </a:r>
            <a:r>
              <a:rPr lang="fi-FI" sz="2800" dirty="0" err="1"/>
              <a:t>Inkere</a:t>
            </a:r>
            <a:r>
              <a:rPr lang="fi-FI" sz="2800" dirty="0"/>
              <a:t>, Kaivola, Hiisi ja </a:t>
            </a:r>
            <a:r>
              <a:rPr lang="fi-FI" sz="2800" dirty="0" err="1"/>
              <a:t>Romsila</a:t>
            </a:r>
            <a:r>
              <a:rPr lang="fi-FI" sz="2800" dirty="0"/>
              <a:t>) postinumeroalueella </a:t>
            </a:r>
            <a:r>
              <a:rPr lang="fi-FI" sz="2800" dirty="0" smtClean="0"/>
              <a:t>v</a:t>
            </a:r>
            <a:r>
              <a:rPr lang="fi-FI" sz="2800" dirty="0"/>
              <a:t>. </a:t>
            </a:r>
            <a:r>
              <a:rPr lang="fi-FI" sz="2800" dirty="0" smtClean="0"/>
              <a:t>2014-4/2020 lasten ikäluokkinen koko</a:t>
            </a:r>
            <a:endParaRPr lang="fi-FI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6F2DF-E9CD-41A9-859A-6D1E6DB134C3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23345"/>
              </p:ext>
            </p:extLst>
          </p:nvPr>
        </p:nvGraphicFramePr>
        <p:xfrm>
          <a:off x="1006475" y="2271713"/>
          <a:ext cx="11326813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011966"/>
      </p:ext>
    </p:extLst>
  </p:cSld>
  <p:clrMapOvr>
    <a:masterClrMapping/>
  </p:clrMapOvr>
</p:sld>
</file>

<file path=ppt/theme/theme1.xml><?xml version="1.0" encoding="utf-8"?>
<a:theme xmlns:a="http://schemas.openxmlformats.org/drawingml/2006/main" name="Salo">
  <a:themeElements>
    <a:clrScheme name="Salo 1">
      <a:dk1>
        <a:srgbClr val="234D5F"/>
      </a:dk1>
      <a:lt1>
        <a:srgbClr val="FFFFFF"/>
      </a:lt1>
      <a:dk2>
        <a:srgbClr val="004B28"/>
      </a:dk2>
      <a:lt2>
        <a:srgbClr val="ECF4DC"/>
      </a:lt2>
      <a:accent1>
        <a:srgbClr val="A2D926"/>
      </a:accent1>
      <a:accent2>
        <a:srgbClr val="47C1EF"/>
      </a:accent2>
      <a:accent3>
        <a:srgbClr val="FFFFFF"/>
      </a:accent3>
      <a:accent4>
        <a:srgbClr val="1C4050"/>
      </a:accent4>
      <a:accent5>
        <a:srgbClr val="CEE9AC"/>
      </a:accent5>
      <a:accent6>
        <a:srgbClr val="3FAFD9"/>
      </a:accent6>
      <a:hlink>
        <a:srgbClr val="E33549"/>
      </a:hlink>
      <a:folHlink>
        <a:srgbClr val="F08C0B"/>
      </a:folHlink>
    </a:clrScheme>
    <a:fontScheme name="Sa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o 1">
        <a:dk1>
          <a:srgbClr val="234D5F"/>
        </a:dk1>
        <a:lt1>
          <a:srgbClr val="FFFFFF"/>
        </a:lt1>
        <a:dk2>
          <a:srgbClr val="004B28"/>
        </a:dk2>
        <a:lt2>
          <a:srgbClr val="ECF4DC"/>
        </a:lt2>
        <a:accent1>
          <a:srgbClr val="A2D926"/>
        </a:accent1>
        <a:accent2>
          <a:srgbClr val="47C1EF"/>
        </a:accent2>
        <a:accent3>
          <a:srgbClr val="FFFFFF"/>
        </a:accent3>
        <a:accent4>
          <a:srgbClr val="1C4050"/>
        </a:accent4>
        <a:accent5>
          <a:srgbClr val="CEE9AC"/>
        </a:accent5>
        <a:accent6>
          <a:srgbClr val="3FAFD9"/>
        </a:accent6>
        <a:hlink>
          <a:srgbClr val="E33549"/>
        </a:hlink>
        <a:folHlink>
          <a:srgbClr val="F08C0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a885642-85b7-44f8-b002-1251439959b0">WSD5QHQQ4CWW-2049-4</_dlc_DocId>
    <_dlc_DocIdUrl xmlns="ea885642-85b7-44f8-b002-1251439959b0">
      <Url>http://santra/yhteisetmateriaalit/julkaisut/_layouts/DocIdRedir.aspx?ID=WSD5QHQQ4CWW-2049-4</Url>
      <Description>WSD5QHQQ4CWW-2049-4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5BB6F4AED2C94BB398245E4800E28C" ma:contentTypeVersion="1" ma:contentTypeDescription="Luo uusi asiakirja." ma:contentTypeScope="" ma:versionID="a4971a178c0da77fc94bb1ee2c1f5a03">
  <xsd:schema xmlns:xsd="http://www.w3.org/2001/XMLSchema" xmlns:xs="http://www.w3.org/2001/XMLSchema" xmlns:p="http://schemas.microsoft.com/office/2006/metadata/properties" xmlns:ns1="http://schemas.microsoft.com/sharepoint/v3" xmlns:ns2="ea885642-85b7-44f8-b002-1251439959b0" targetNamespace="http://schemas.microsoft.com/office/2006/metadata/properties" ma:root="true" ma:fieldsID="231e7df1935e31d1ac8e140c6e001dfa" ns1:_="" ns2:_="">
    <xsd:import namespace="http://schemas.microsoft.com/sharepoint/v3"/>
    <xsd:import namespace="ea885642-85b7-44f8-b002-1251439959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85642-85b7-44f8-b002-1251439959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58CA1-61DA-4347-8A1B-005E22ACA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0D5A8-AC5A-4F0F-BDC9-2DA8C004626E}">
  <ds:schemaRefs>
    <ds:schemaRef ds:uri="ea885642-85b7-44f8-b002-1251439959b0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B1A380-05EC-49C4-AD56-7DCF8247819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8F53D96-4391-4D8C-B96D-960CCA722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885642-85b7-44f8-b002-125143995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21</Words>
  <Application>Microsoft Office PowerPoint</Application>
  <PresentationFormat>Mukautettu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Salo</vt:lpstr>
      <vt:lpstr>1_Mukautettu suunnittelumalli</vt:lpstr>
      <vt:lpstr>Perttelin alueen (Inkere, Kaivola, Hiisi ja Romsila) postinumeroalueella v. 2014-4/2020 lasten ikäluokkinen koko</vt:lpstr>
    </vt:vector>
  </TitlesOfParts>
  <Company>Salon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IIS_pohja_rekrytuet</dc:title>
  <dc:creator>Silanterä Anita</dc:creator>
  <cp:lastModifiedBy>Salminen Sini</cp:lastModifiedBy>
  <cp:revision>352</cp:revision>
  <cp:lastPrinted>2019-11-04T09:05:31Z</cp:lastPrinted>
  <dcterms:created xsi:type="dcterms:W3CDTF">2013-11-25T08:38:31Z</dcterms:created>
  <dcterms:modified xsi:type="dcterms:W3CDTF">2020-05-19T10:30:22Z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0x010100EE5BB6F4AED2C94BB398245E4800E28C</vt:lpwstr>
  </property>
  <property fmtid="{D5CDD505-2E9C-101B-9397-08002B2CF9AE}" pid="3" name="_dlc_DocIdItemGuid">
    <vt:lpwstr>5ed0ba66-1f31-41ef-8e57-1f16301529e1</vt:lpwstr>
  </property>
</Properties>
</file>